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4" r:id="rId5"/>
    <p:sldId id="257" r:id="rId6"/>
    <p:sldId id="258" r:id="rId7"/>
    <p:sldId id="259" r:id="rId8"/>
    <p:sldId id="265" r:id="rId9"/>
    <p:sldId id="266" r:id="rId10"/>
    <p:sldId id="260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8" autoAdjust="0"/>
  </p:normalViewPr>
  <p:slideViewPr>
    <p:cSldViewPr>
      <p:cViewPr varScale="1">
        <p:scale>
          <a:sx n="63" d="100"/>
          <a:sy n="63" d="100"/>
        </p:scale>
        <p:origin x="-54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36FAA-39B3-4DA7-876E-410F1B4F4635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0826F-7379-421A-9B50-DD0F29C99F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28599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000" b="1" i="1" dirty="0" smtClean="0">
                <a:solidFill>
                  <a:schemeClr val="accent2"/>
                </a:solidFill>
                <a:latin typeface="+mj-lt"/>
              </a:rPr>
              <a:t>Программное обеспечение ИРБИС – 64, используемое </a:t>
            </a:r>
            <a:r>
              <a:rPr lang="ru-RU" sz="5000" b="1" i="1" dirty="0" smtClean="0">
                <a:solidFill>
                  <a:schemeClr val="accent2"/>
                </a:solidFill>
                <a:latin typeface="+mj-lt"/>
              </a:rPr>
              <a:t> </a:t>
            </a:r>
            <a:r>
              <a:rPr lang="ru-RU" sz="5000" b="1" i="1" dirty="0" smtClean="0">
                <a:solidFill>
                  <a:schemeClr val="accent2"/>
                </a:solidFill>
                <a:latin typeface="+mj-lt"/>
              </a:rPr>
              <a:t>в научной библиотеке </a:t>
            </a:r>
            <a:r>
              <a:rPr lang="ru-RU" sz="5000" b="1" i="1" dirty="0" smtClean="0">
                <a:solidFill>
                  <a:schemeClr val="accent2"/>
                </a:solidFill>
                <a:latin typeface="+mj-lt"/>
              </a:rPr>
              <a:t>ЧГМА</a:t>
            </a:r>
          </a:p>
          <a:p>
            <a:pPr algn="r"/>
            <a:r>
              <a:rPr lang="ru-RU" sz="2500" b="1" i="1" dirty="0" smtClean="0">
                <a:solidFill>
                  <a:schemeClr val="accent2"/>
                </a:solidFill>
                <a:latin typeface="+mj-lt"/>
              </a:rPr>
              <a:t>Зав. </a:t>
            </a:r>
            <a:r>
              <a:rPr lang="ru-RU" sz="2500" b="1" i="1" smtClean="0">
                <a:solidFill>
                  <a:schemeClr val="accent2"/>
                </a:solidFill>
                <a:latin typeface="+mj-lt"/>
              </a:rPr>
              <a:t>отделом комплектования Москалева </a:t>
            </a:r>
            <a:r>
              <a:rPr lang="ru-RU" sz="2500" b="1" i="1" dirty="0" smtClean="0">
                <a:solidFill>
                  <a:schemeClr val="accent2"/>
                </a:solidFill>
                <a:latin typeface="+mj-lt"/>
              </a:rPr>
              <a:t>Е.П.</a:t>
            </a:r>
            <a:endParaRPr lang="ru-RU" sz="2500" b="1" i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otdobr3\Рабочий стол\Новая папка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Documents and Settings\otdobr3\Рабочий стол\Новая папка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tdobr3\Рабочий стол\Новая папка\каталогизат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otdobr3\Рабочий стол\Новая папка\комплектатор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otdobr3\Рабочий стол\Новая папка\книговыдач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otdobr3\Рабочий стол\Новая папка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8429684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Documents and Settings\otdobr3\Рабочий стол\Новая папка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Documents and Settings\otdobr3\Рабочий стол\Новая папка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tdobr3\Рабочий стол\Новая папка\область словар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otdobr3\Рабочий стол\Новая папка\область текущий запрос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CHGMA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otdobr3</dc:creator>
  <cp:lastModifiedBy>otdobr3</cp:lastModifiedBy>
  <cp:revision>13</cp:revision>
  <dcterms:created xsi:type="dcterms:W3CDTF">2012-11-22T04:31:33Z</dcterms:created>
  <dcterms:modified xsi:type="dcterms:W3CDTF">2012-11-27T04:11:41Z</dcterms:modified>
</cp:coreProperties>
</file>